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3"/>
  </p:notesMasterIdLst>
  <p:sldIdLst>
    <p:sldId id="256" r:id="rId2"/>
    <p:sldId id="264" r:id="rId3"/>
    <p:sldId id="285" r:id="rId4"/>
    <p:sldId id="260" r:id="rId5"/>
    <p:sldId id="258" r:id="rId6"/>
    <p:sldId id="266" r:id="rId7"/>
    <p:sldId id="271" r:id="rId8"/>
    <p:sldId id="267" r:id="rId9"/>
    <p:sldId id="272" r:id="rId10"/>
    <p:sldId id="265" r:id="rId11"/>
    <p:sldId id="275" r:id="rId12"/>
    <p:sldId id="262" r:id="rId13"/>
    <p:sldId id="276" r:id="rId14"/>
    <p:sldId id="261" r:id="rId15"/>
    <p:sldId id="278" r:id="rId16"/>
    <p:sldId id="279" r:id="rId17"/>
    <p:sldId id="283" r:id="rId18"/>
    <p:sldId id="282" r:id="rId19"/>
    <p:sldId id="281" r:id="rId20"/>
    <p:sldId id="284" r:id="rId21"/>
    <p:sldId id="277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898D21-B3D4-4823-AF59-7C06829E0E91}" type="datetimeFigureOut">
              <a:rPr lang="en-US" smtClean="0"/>
              <a:t>5/25/2022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BDB20B-D649-4419-82DB-3A289E9284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6837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14273-3DAC-442D-AA00-1E8C2A229485}" type="datetimeFigureOut">
              <a:rPr lang="en-US" smtClean="0"/>
              <a:t>5/25/2022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C10E2-F93C-440A-8669-AD0E21ABB3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5828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14273-3DAC-442D-AA00-1E8C2A229485}" type="datetimeFigureOut">
              <a:rPr lang="en-US" smtClean="0"/>
              <a:t>5/25/2022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C10E2-F93C-440A-8669-AD0E21ABB3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229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14273-3DAC-442D-AA00-1E8C2A229485}" type="datetimeFigureOut">
              <a:rPr lang="en-US" smtClean="0"/>
              <a:t>5/25/2022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C10E2-F93C-440A-8669-AD0E21ABB3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3983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14273-3DAC-442D-AA00-1E8C2A229485}" type="datetimeFigureOut">
              <a:rPr lang="en-US" smtClean="0"/>
              <a:t>5/25/2022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C10E2-F93C-440A-8669-AD0E21ABB323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199820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14273-3DAC-442D-AA00-1E8C2A229485}" type="datetimeFigureOut">
              <a:rPr lang="en-US" smtClean="0"/>
              <a:t>5/25/2022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C10E2-F93C-440A-8669-AD0E21ABB3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6590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14273-3DAC-442D-AA00-1E8C2A229485}" type="datetimeFigureOut">
              <a:rPr lang="en-US" smtClean="0"/>
              <a:t>5/25/2022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C10E2-F93C-440A-8669-AD0E21ABB3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5487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14273-3DAC-442D-AA00-1E8C2A229485}" type="datetimeFigureOut">
              <a:rPr lang="en-US" smtClean="0"/>
              <a:t>5/25/2022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C10E2-F93C-440A-8669-AD0E21ABB3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4345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14273-3DAC-442D-AA00-1E8C2A229485}" type="datetimeFigureOut">
              <a:rPr lang="en-US" smtClean="0"/>
              <a:t>5/25/2022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C10E2-F93C-440A-8669-AD0E21ABB3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70560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14273-3DAC-442D-AA00-1E8C2A229485}" type="datetimeFigureOut">
              <a:rPr lang="en-US" smtClean="0"/>
              <a:t>5/25/2022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C10E2-F93C-440A-8669-AD0E21ABB3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9228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14273-3DAC-442D-AA00-1E8C2A229485}" type="datetimeFigureOut">
              <a:rPr lang="en-US" smtClean="0"/>
              <a:t>5/25/2022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C10E2-F93C-440A-8669-AD0E21ABB3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6717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14273-3DAC-442D-AA00-1E8C2A229485}" type="datetimeFigureOut">
              <a:rPr lang="en-US" smtClean="0"/>
              <a:t>5/25/2022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C10E2-F93C-440A-8669-AD0E21ABB3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634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14273-3DAC-442D-AA00-1E8C2A229485}" type="datetimeFigureOut">
              <a:rPr lang="en-US" smtClean="0"/>
              <a:t>5/25/2022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C10E2-F93C-440A-8669-AD0E21ABB3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9439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14273-3DAC-442D-AA00-1E8C2A229485}" type="datetimeFigureOut">
              <a:rPr lang="en-US" smtClean="0"/>
              <a:t>5/25/2022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C10E2-F93C-440A-8669-AD0E21ABB3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636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14273-3DAC-442D-AA00-1E8C2A229485}" type="datetimeFigureOut">
              <a:rPr lang="en-US" smtClean="0"/>
              <a:t>5/25/2022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C10E2-F93C-440A-8669-AD0E21ABB3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8132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14273-3DAC-442D-AA00-1E8C2A229485}" type="datetimeFigureOut">
              <a:rPr lang="en-US" smtClean="0"/>
              <a:t>5/25/2022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C10E2-F93C-440A-8669-AD0E21ABB3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9971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14273-3DAC-442D-AA00-1E8C2A229485}" type="datetimeFigureOut">
              <a:rPr lang="en-US" smtClean="0"/>
              <a:t>5/25/2022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C10E2-F93C-440A-8669-AD0E21ABB3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2932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14273-3DAC-442D-AA00-1E8C2A229485}" type="datetimeFigureOut">
              <a:rPr lang="en-US" smtClean="0"/>
              <a:t>5/25/2022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C10E2-F93C-440A-8669-AD0E21ABB3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1632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62D14273-3DAC-442D-AA00-1E8C2A229485}" type="datetimeFigureOut">
              <a:rPr lang="en-US" smtClean="0"/>
              <a:t>5/25/2022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C32C10E2-F93C-440A-8669-AD0E21ABB3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34317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fif"/><Relationship Id="rId2" Type="http://schemas.openxmlformats.org/officeDocument/2006/relationships/image" Target="../media/image6.jf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fi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f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fi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f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fif"/><Relationship Id="rId2" Type="http://schemas.openxmlformats.org/officeDocument/2006/relationships/image" Target="../media/image18.jf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f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f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fi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fi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fi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484993" y="-447880"/>
            <a:ext cx="9440034" cy="1828801"/>
          </a:xfrm>
        </p:spPr>
        <p:txBody>
          <a:bodyPr/>
          <a:lstStyle/>
          <a:p>
            <a:r>
              <a:rPr lang="en-US" b="1" dirty="0"/>
              <a:t>RC car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94560" y="1760220"/>
            <a:ext cx="87304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Atmega32 Serial communication via Bluetooth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9270" y="3956977"/>
            <a:ext cx="5452730" cy="2901023"/>
          </a:xfrm>
          <a:prstGeom prst="rect">
            <a:avLst/>
          </a:prstGeom>
        </p:spPr>
      </p:pic>
      <p:sp>
        <p:nvSpPr>
          <p:cNvPr id="17" name="Oval Callout 16"/>
          <p:cNvSpPr/>
          <p:nvPr/>
        </p:nvSpPr>
        <p:spPr>
          <a:xfrm>
            <a:off x="9784080" y="2228837"/>
            <a:ext cx="2407920" cy="1381185"/>
          </a:xfrm>
          <a:prstGeom prst="wedgeEllipseCallout">
            <a:avLst>
              <a:gd name="adj1" fmla="val -40804"/>
              <a:gd name="adj2" fmla="val 75876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1849" y="2344995"/>
            <a:ext cx="1106664" cy="110666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A948002-0C66-497A-A1BE-F8E303482820}"/>
              </a:ext>
            </a:extLst>
          </p:cNvPr>
          <p:cNvSpPr txBox="1"/>
          <p:nvPr/>
        </p:nvSpPr>
        <p:spPr>
          <a:xfrm>
            <a:off x="0" y="5407488"/>
            <a:ext cx="64381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lgerian" panose="04020705040A02060702" pitchFamily="82" charset="0"/>
              </a:rPr>
              <a:t>AI developer mohamed Emad</a:t>
            </a:r>
          </a:p>
        </p:txBody>
      </p:sp>
    </p:spTree>
    <p:extLst>
      <p:ext uri="{BB962C8B-B14F-4D97-AF65-F5344CB8AC3E}">
        <p14:creationId xmlns:p14="http://schemas.microsoft.com/office/powerpoint/2010/main" val="25452430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1211580" y="2651760"/>
            <a:ext cx="3794760" cy="2008822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Microcontroller</a:t>
            </a:r>
          </a:p>
          <a:p>
            <a:pPr algn="ctr"/>
            <a:r>
              <a:rPr lang="en-US" sz="3200" b="1" dirty="0"/>
              <a:t>1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7536180" y="2651760"/>
            <a:ext cx="3794760" cy="2008822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Microcontroller</a:t>
            </a:r>
          </a:p>
          <a:p>
            <a:pPr algn="ctr"/>
            <a:r>
              <a:rPr lang="en-US" sz="3200" b="1" dirty="0"/>
              <a:t>2</a:t>
            </a:r>
          </a:p>
        </p:txBody>
      </p:sp>
      <p:sp>
        <p:nvSpPr>
          <p:cNvPr id="15" name="Up-Down Arrow 14"/>
          <p:cNvSpPr/>
          <p:nvPr/>
        </p:nvSpPr>
        <p:spPr>
          <a:xfrm>
            <a:off x="1485900" y="4660582"/>
            <a:ext cx="621030" cy="1188720"/>
          </a:xfrm>
          <a:prstGeom prst="upDown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356235" y="5749825"/>
            <a:ext cx="28803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Bluetooth module </a:t>
            </a:r>
          </a:p>
          <a:p>
            <a:pPr algn="ctr"/>
            <a:r>
              <a:rPr lang="en-US" sz="2400" b="1" dirty="0"/>
              <a:t>HC -05</a:t>
            </a:r>
          </a:p>
        </p:txBody>
      </p:sp>
      <p:sp>
        <p:nvSpPr>
          <p:cNvPr id="17" name="Up Arrow 16"/>
          <p:cNvSpPr/>
          <p:nvPr/>
        </p:nvSpPr>
        <p:spPr>
          <a:xfrm>
            <a:off x="9123045" y="4748572"/>
            <a:ext cx="621030" cy="836713"/>
          </a:xfrm>
          <a:prstGeom prst="up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7994904" y="5673275"/>
            <a:ext cx="29946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Ultrasonic Module</a:t>
            </a:r>
          </a:p>
          <a:p>
            <a:r>
              <a:rPr lang="en-US" sz="2400" b="1" dirty="0"/>
              <a:t>HC-SR04</a:t>
            </a:r>
          </a:p>
        </p:txBody>
      </p:sp>
      <p:sp>
        <p:nvSpPr>
          <p:cNvPr id="21" name="Up Arrow 20"/>
          <p:cNvSpPr/>
          <p:nvPr/>
        </p:nvSpPr>
        <p:spPr>
          <a:xfrm>
            <a:off x="1485900" y="1463040"/>
            <a:ext cx="553212" cy="1188719"/>
          </a:xfrm>
          <a:prstGeom prst="up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Up Arrow 21"/>
          <p:cNvSpPr/>
          <p:nvPr/>
        </p:nvSpPr>
        <p:spPr>
          <a:xfrm>
            <a:off x="4112514" y="1463040"/>
            <a:ext cx="553212" cy="1188718"/>
          </a:xfrm>
          <a:prstGeom prst="up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2788920" y="915114"/>
            <a:ext cx="320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Dc motor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030986" y="915113"/>
            <a:ext cx="1463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Led</a:t>
            </a:r>
          </a:p>
        </p:txBody>
      </p:sp>
      <p:sp>
        <p:nvSpPr>
          <p:cNvPr id="25" name="Down Arrow 24"/>
          <p:cNvSpPr/>
          <p:nvPr/>
        </p:nvSpPr>
        <p:spPr>
          <a:xfrm>
            <a:off x="4112514" y="4660582"/>
            <a:ext cx="553212" cy="1188720"/>
          </a:xfrm>
          <a:prstGeom prst="down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3108960" y="5838407"/>
            <a:ext cx="2880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Dc Steering motor</a:t>
            </a:r>
          </a:p>
        </p:txBody>
      </p:sp>
      <p:sp>
        <p:nvSpPr>
          <p:cNvPr id="19" name="Up Arrow 21">
            <a:extLst>
              <a:ext uri="{FF2B5EF4-FFF2-40B4-BE49-F238E27FC236}">
                <a16:creationId xmlns:a16="http://schemas.microsoft.com/office/drawing/2014/main" id="{BB8A63BB-B271-4222-9C29-B2A3AE2C1EDF}"/>
              </a:ext>
            </a:extLst>
          </p:cNvPr>
          <p:cNvSpPr/>
          <p:nvPr/>
        </p:nvSpPr>
        <p:spPr>
          <a:xfrm>
            <a:off x="2737425" y="1463040"/>
            <a:ext cx="553212" cy="1188718"/>
          </a:xfrm>
          <a:prstGeom prst="up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B6FD4D-5584-4C3B-A443-4519CE921EAA}"/>
              </a:ext>
            </a:extLst>
          </p:cNvPr>
          <p:cNvSpPr txBox="1"/>
          <p:nvPr/>
        </p:nvSpPr>
        <p:spPr>
          <a:xfrm>
            <a:off x="2494026" y="915113"/>
            <a:ext cx="12778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Buzzer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2AB3EA-02E5-4222-A1C7-C6E8757DFD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7705" y="810606"/>
            <a:ext cx="1371719" cy="1841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6047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1" y="1510139"/>
            <a:ext cx="852678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500" b="1" u="sng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</a:lstStyle>
          <a:p>
            <a:r>
              <a:rPr lang="en-US" dirty="0"/>
              <a:t>DC Motor code 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2143044"/>
            <a:ext cx="649224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u="sng" dirty="0"/>
              <a:t>1.INIT </a:t>
            </a:r>
          </a:p>
          <a:p>
            <a:pPr algn="ctr"/>
            <a:r>
              <a:rPr lang="en-US" sz="2200" dirty="0"/>
              <a:t>To initialization the motor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704" y="3353030"/>
            <a:ext cx="8169371" cy="350497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867437" y="257577"/>
            <a:ext cx="795914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/>
              <a:t>First microcontroller (main)</a:t>
            </a:r>
          </a:p>
        </p:txBody>
      </p:sp>
    </p:spTree>
    <p:extLst>
      <p:ext uri="{BB962C8B-B14F-4D97-AF65-F5344CB8AC3E}">
        <p14:creationId xmlns:p14="http://schemas.microsoft.com/office/powerpoint/2010/main" val="41719981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0" y="467174"/>
            <a:ext cx="10353762" cy="970450"/>
          </a:xfrm>
        </p:spPr>
        <p:txBody>
          <a:bodyPr/>
          <a:lstStyle/>
          <a:p>
            <a:pPr algn="l"/>
            <a:r>
              <a:rPr lang="it-IT" b="1" u="sng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2.DC Motor start control 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092" y="3081019"/>
            <a:ext cx="5200516" cy="281314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37881" y="1751527"/>
            <a:ext cx="3026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 start and stop the motor</a:t>
            </a:r>
          </a:p>
        </p:txBody>
      </p:sp>
    </p:spTree>
    <p:extLst>
      <p:ext uri="{BB962C8B-B14F-4D97-AF65-F5344CB8AC3E}">
        <p14:creationId xmlns:p14="http://schemas.microsoft.com/office/powerpoint/2010/main" val="13389039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141895"/>
            <a:ext cx="77273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u="sng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Trebuchet MS"/>
              </a:rPr>
              <a:t>3 .DC Motor speed control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8864" y="2601533"/>
            <a:ext cx="7984175" cy="279552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7128" y="1197736"/>
            <a:ext cx="40568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To control the speed</a:t>
            </a:r>
          </a:p>
          <a:p>
            <a:r>
              <a:rPr lang="en-US" sz="2000" dirty="0"/>
              <a:t>*Using timer 0 to control the speed</a:t>
            </a:r>
          </a:p>
        </p:txBody>
      </p:sp>
    </p:spTree>
    <p:extLst>
      <p:ext uri="{BB962C8B-B14F-4D97-AF65-F5344CB8AC3E}">
        <p14:creationId xmlns:p14="http://schemas.microsoft.com/office/powerpoint/2010/main" val="22210848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04614"/>
            <a:ext cx="10353762" cy="970450"/>
          </a:xfrm>
        </p:spPr>
        <p:txBody>
          <a:bodyPr/>
          <a:lstStyle/>
          <a:p>
            <a:pPr algn="l"/>
            <a:r>
              <a:rPr lang="it-IT" b="1" u="sng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 DC Motor Direction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49017" y="1072033"/>
            <a:ext cx="727224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To control the direction of the motor</a:t>
            </a:r>
          </a:p>
          <a:p>
            <a:r>
              <a:rPr lang="en-US" sz="2000" dirty="0"/>
              <a:t> controlled by input 1 &amp;2 in H-bridge</a:t>
            </a:r>
          </a:p>
          <a:p>
            <a:r>
              <a:rPr lang="en-US" sz="2000" dirty="0"/>
              <a:t>If input (1,0) the direction will be anticlockwise</a:t>
            </a:r>
          </a:p>
          <a:p>
            <a:r>
              <a:rPr lang="en-US" sz="2000" dirty="0"/>
              <a:t>If input (0,1) the direction will be clockwise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05" y="2588386"/>
            <a:ext cx="5562758" cy="407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3339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4546" y="206062"/>
            <a:ext cx="85267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u="sng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Trebuchet MS"/>
              </a:rPr>
              <a:t>LED code :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54546" y="1280160"/>
            <a:ext cx="649224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u="sng" dirty="0"/>
              <a:t>1.INIT </a:t>
            </a:r>
          </a:p>
          <a:p>
            <a:pPr algn="ctr"/>
            <a:r>
              <a:rPr lang="en-US" sz="2200" dirty="0"/>
              <a:t>To initialization the LED</a:t>
            </a:r>
          </a:p>
          <a:p>
            <a:pPr algn="ctr"/>
            <a:r>
              <a:rPr lang="en-US" sz="2200" dirty="0"/>
              <a:t>By using timer 2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3036" y="3486517"/>
            <a:ext cx="4015259" cy="137985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4451" y="3423968"/>
            <a:ext cx="2527278" cy="150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357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8233" y="1604030"/>
            <a:ext cx="3949520" cy="525397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711478"/>
            <a:ext cx="10522039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u="sng" dirty="0"/>
              <a:t>2.LED LEVEL </a:t>
            </a:r>
          </a:p>
          <a:p>
            <a:pPr algn="ctr"/>
            <a:r>
              <a:rPr lang="en-US" sz="2200" dirty="0"/>
              <a:t>To control led Level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D71155-FF81-49D1-87AF-1757019912C9}"/>
              </a:ext>
            </a:extLst>
          </p:cNvPr>
          <p:cNvSpPr txBox="1"/>
          <p:nvPr/>
        </p:nvSpPr>
        <p:spPr>
          <a:xfrm>
            <a:off x="690464" y="2351314"/>
            <a:ext cx="483325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Level_0 </a:t>
            </a:r>
            <a:r>
              <a:rPr lang="en-US" sz="2400" dirty="0">
                <a:sym typeface="Wingdings" panose="05000000000000000000" pitchFamily="2" charset="2"/>
              </a:rPr>
              <a:t> Led is off</a:t>
            </a:r>
          </a:p>
          <a:p>
            <a:endParaRPr lang="en-US" sz="2400" dirty="0">
              <a:sym typeface="Wingdings" panose="05000000000000000000" pitchFamily="2" charset="2"/>
            </a:endParaRPr>
          </a:p>
          <a:p>
            <a:r>
              <a:rPr lang="en-US" sz="2400" dirty="0">
                <a:sym typeface="Wingdings" panose="05000000000000000000" pitchFamily="2" charset="2"/>
              </a:rPr>
              <a:t>Level_1  Led intensity is ¼</a:t>
            </a:r>
          </a:p>
          <a:p>
            <a:endParaRPr lang="en-US" sz="2400" dirty="0">
              <a:sym typeface="Wingdings" panose="05000000000000000000" pitchFamily="2" charset="2"/>
            </a:endParaRPr>
          </a:p>
          <a:p>
            <a:r>
              <a:rPr lang="en-US" sz="2400" dirty="0">
                <a:sym typeface="Wingdings" panose="05000000000000000000" pitchFamily="2" charset="2"/>
              </a:rPr>
              <a:t>Level_2  Led intensity is ½</a:t>
            </a:r>
          </a:p>
          <a:p>
            <a:endParaRPr lang="en-US" sz="2400" dirty="0">
              <a:sym typeface="Wingdings" panose="05000000000000000000" pitchFamily="2" charset="2"/>
            </a:endParaRPr>
          </a:p>
          <a:p>
            <a:r>
              <a:rPr lang="en-US" sz="2400" dirty="0">
                <a:sym typeface="Wingdings" panose="05000000000000000000" pitchFamily="2" charset="2"/>
              </a:rPr>
              <a:t>Level_3  Led intensity is ¾</a:t>
            </a:r>
          </a:p>
          <a:p>
            <a:endParaRPr lang="en-US" sz="2400" dirty="0">
              <a:sym typeface="Wingdings" panose="05000000000000000000" pitchFamily="2" charset="2"/>
            </a:endParaRPr>
          </a:p>
          <a:p>
            <a:r>
              <a:rPr lang="en-US" sz="2400" dirty="0">
                <a:sym typeface="Wingdings" panose="05000000000000000000" pitchFamily="2" charset="2"/>
              </a:rPr>
              <a:t>Level_4  Led is in full intensity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310373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67425"/>
            <a:ext cx="85267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u="sng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Trebuchet MS"/>
              </a:rPr>
              <a:t>Bluetooth module code :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66202"/>
            <a:ext cx="4365938" cy="549179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4287" y="2106174"/>
            <a:ext cx="3773509" cy="4751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9710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-1" y="1068617"/>
            <a:ext cx="85267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u="sng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Trebuchet MS"/>
              </a:rPr>
              <a:t>Ultrasonic code :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1853" y="2430223"/>
            <a:ext cx="5177308" cy="442777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0"/>
            <a:ext cx="1219200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dirty="0"/>
              <a:t>Second microcontroller</a:t>
            </a:r>
          </a:p>
        </p:txBody>
      </p:sp>
    </p:spTree>
    <p:extLst>
      <p:ext uri="{BB962C8B-B14F-4D97-AF65-F5344CB8AC3E}">
        <p14:creationId xmlns:p14="http://schemas.microsoft.com/office/powerpoint/2010/main" val="24135113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326524"/>
            <a:ext cx="4468969" cy="553147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468968" y="3791829"/>
            <a:ext cx="772303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From the equation time taken=(timer_overflow_1*256)+ TCNT0</a:t>
            </a:r>
          </a:p>
          <a:p>
            <a:r>
              <a:rPr lang="en-US" sz="2200" dirty="0"/>
              <a:t>Distance=(time taken *(Sound speed /(float)2000000))/2 in cm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-1" y="298471"/>
            <a:ext cx="85267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u="sng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Trebuchet MS"/>
              </a:rPr>
              <a:t>Ultrasonic code :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468968" y="2610589"/>
            <a:ext cx="36576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Using timer 0</a:t>
            </a:r>
          </a:p>
        </p:txBody>
      </p:sp>
    </p:spTree>
    <p:extLst>
      <p:ext uri="{BB962C8B-B14F-4D97-AF65-F5344CB8AC3E}">
        <p14:creationId xmlns:p14="http://schemas.microsoft.com/office/powerpoint/2010/main" val="41420553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7402" y="225947"/>
            <a:ext cx="9601196" cy="1303867"/>
          </a:xfrm>
        </p:spPr>
        <p:txBody>
          <a:bodyPr>
            <a:normAutofit/>
          </a:bodyPr>
          <a:lstStyle/>
          <a:p>
            <a:r>
              <a:rPr lang="en-US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" y="1719588"/>
            <a:ext cx="6589059" cy="4990495"/>
          </a:xfrm>
        </p:spPr>
        <p:txBody>
          <a:bodyPr>
            <a:normAutofit/>
          </a:bodyPr>
          <a:lstStyle/>
          <a:p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Bluetooth controlled car is a robot which is built using Atmega32 Microcontroller in which serial communication is done via Bluetooth and Programming is done in embedded C language 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102" y="3090930"/>
            <a:ext cx="6035898" cy="3767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5391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05288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u="sng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Trebuchet MS"/>
              </a:rPr>
              <a:t>Project Flow chart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112" y="813174"/>
            <a:ext cx="11719775" cy="5935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859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85800" y="2608729"/>
            <a:ext cx="1075764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i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Thank you for your kind attention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4578206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WhatsApp Video 2022-02-19 at 9.09.52 PM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68946" y="296214"/>
            <a:ext cx="9414457" cy="6561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386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2742" y="1715798"/>
            <a:ext cx="8707326" cy="422489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9802" y="5471259"/>
            <a:ext cx="2011854" cy="93886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80060" y="923200"/>
            <a:ext cx="57835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System control :</a:t>
            </a:r>
          </a:p>
        </p:txBody>
      </p:sp>
    </p:spTree>
    <p:extLst>
      <p:ext uri="{BB962C8B-B14F-4D97-AF65-F5344CB8AC3E}">
        <p14:creationId xmlns:p14="http://schemas.microsoft.com/office/powerpoint/2010/main" val="37212648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05740" y="754380"/>
            <a:ext cx="8686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tx1">
                    <a:lumMod val="65000"/>
                  </a:schemeClr>
                </a:solidFill>
              </a:rPr>
              <a:t>Atmega32 Microcontroller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811780"/>
            <a:ext cx="11041380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400" dirty="0"/>
              <a:t>High performance and low power microcontroller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400" dirty="0"/>
              <a:t>RISC Architecture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400" dirty="0"/>
              <a:t>Up to 16MIPS throughput 16MHz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400" dirty="0"/>
              <a:t>2 KB RAM and 1024 Bytes EEPROM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400" dirty="0"/>
              <a:t>Programmable Serial USART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400" dirty="0"/>
              <a:t>Programmer friendly</a:t>
            </a:r>
          </a:p>
        </p:txBody>
      </p:sp>
    </p:spTree>
    <p:extLst>
      <p:ext uri="{BB962C8B-B14F-4D97-AF65-F5344CB8AC3E}">
        <p14:creationId xmlns:p14="http://schemas.microsoft.com/office/powerpoint/2010/main" val="13025164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" y="137160"/>
            <a:ext cx="11900079" cy="818934"/>
          </a:xfrm>
        </p:spPr>
        <p:txBody>
          <a:bodyPr>
            <a:noAutofit/>
          </a:bodyPr>
          <a:lstStyle/>
          <a:p>
            <a:pPr algn="l"/>
            <a:r>
              <a:rPr lang="en-US" sz="4800" b="1" dirty="0">
                <a:solidFill>
                  <a:schemeClr val="tx1"/>
                </a:solidFill>
              </a:rPr>
              <a:t>PIN CONFIGURATION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0820" y="1165862"/>
            <a:ext cx="5339260" cy="5692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5656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7060" y="1"/>
            <a:ext cx="1424940" cy="142494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297180" y="320040"/>
            <a:ext cx="64693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What is Bluetooth 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1843010"/>
            <a:ext cx="29489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i="1" dirty="0"/>
              <a:t>RF based wireless technology</a:t>
            </a:r>
          </a:p>
        </p:txBody>
      </p:sp>
      <p:sp>
        <p:nvSpPr>
          <p:cNvPr id="6" name="Chevron 5"/>
          <p:cNvSpPr/>
          <p:nvPr/>
        </p:nvSpPr>
        <p:spPr>
          <a:xfrm>
            <a:off x="2366010" y="1516451"/>
            <a:ext cx="1417320" cy="1668780"/>
          </a:xfrm>
          <a:prstGeom prst="chevron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800475" y="1843010"/>
            <a:ext cx="30975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i="1" dirty="0"/>
              <a:t>Low cost </a:t>
            </a:r>
          </a:p>
          <a:p>
            <a:r>
              <a:rPr lang="en-US" sz="3000" i="1" dirty="0"/>
              <a:t>Short range </a:t>
            </a:r>
          </a:p>
        </p:txBody>
      </p:sp>
      <p:sp>
        <p:nvSpPr>
          <p:cNvPr id="8" name="Chevron 7"/>
          <p:cNvSpPr/>
          <p:nvPr/>
        </p:nvSpPr>
        <p:spPr>
          <a:xfrm>
            <a:off x="5349240" y="1516451"/>
            <a:ext cx="1417320" cy="1668780"/>
          </a:xfrm>
          <a:prstGeom prst="chevron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829425" y="1843010"/>
            <a:ext cx="263461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i="1" dirty="0"/>
              <a:t>Less power Consuming</a:t>
            </a:r>
          </a:p>
        </p:txBody>
      </p:sp>
      <p:sp>
        <p:nvSpPr>
          <p:cNvPr id="10" name="Chevron 9"/>
          <p:cNvSpPr/>
          <p:nvPr/>
        </p:nvSpPr>
        <p:spPr>
          <a:xfrm>
            <a:off x="8463915" y="1516451"/>
            <a:ext cx="1417320" cy="1668780"/>
          </a:xfrm>
          <a:prstGeom prst="chevron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881235" y="1843009"/>
            <a:ext cx="25488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i="1" dirty="0"/>
              <a:t>Speed Less than 1Mbps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8580" y="3511790"/>
            <a:ext cx="6829425" cy="28469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HC-05</a:t>
            </a:r>
          </a:p>
          <a:p>
            <a:endParaRPr lang="en-US" sz="3000" b="1" dirty="0"/>
          </a:p>
          <a:p>
            <a:endParaRPr lang="en-US" sz="3000" b="1" dirty="0"/>
          </a:p>
          <a:p>
            <a:r>
              <a:rPr lang="en-US" sz="3500" b="1" dirty="0"/>
              <a:t>Work modes :</a:t>
            </a:r>
          </a:p>
          <a:p>
            <a:pPr marL="285750" indent="-285750">
              <a:buFontTx/>
              <a:buChar char="-"/>
            </a:pPr>
            <a:r>
              <a:rPr lang="en-US" sz="3000" dirty="0"/>
              <a:t>Order-response work mode </a:t>
            </a:r>
          </a:p>
          <a:p>
            <a:pPr marL="285750" indent="-285750">
              <a:buFontTx/>
              <a:buChar char="-"/>
            </a:pPr>
            <a:r>
              <a:rPr lang="en-US" sz="3000" dirty="0"/>
              <a:t>Automatic connection work mode </a:t>
            </a:r>
          </a:p>
        </p:txBody>
      </p:sp>
    </p:spTree>
    <p:extLst>
      <p:ext uri="{BB962C8B-B14F-4D97-AF65-F5344CB8AC3E}">
        <p14:creationId xmlns:p14="http://schemas.microsoft.com/office/powerpoint/2010/main" val="4410393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33735" y="586740"/>
            <a:ext cx="10353762" cy="970450"/>
          </a:xfrm>
          <a:solidFill>
            <a:schemeClr val="tx1"/>
          </a:solidFill>
          <a:ln>
            <a:noFill/>
          </a:ln>
        </p:spPr>
        <p:txBody>
          <a:bodyPr/>
          <a:lstStyle/>
          <a:p>
            <a:pPr algn="l"/>
            <a:r>
              <a:rPr lang="en-US" b="1" dirty="0">
                <a:ln>
                  <a:solidFill>
                    <a:schemeClr val="tx1">
                      <a:alpha val="10000"/>
                    </a:schemeClr>
                  </a:solidFill>
                </a:ln>
                <a:solidFill>
                  <a:sysClr val="windowText" lastClr="000000"/>
                </a:solidFill>
              </a:rPr>
              <a:t>USART PROTOCOL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33735" y="2857500"/>
            <a:ext cx="11202005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500" dirty="0"/>
              <a:t>Full duplex Asynchronous or synchronous operation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500" dirty="0"/>
              <a:t>Master or slave synchronous operation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500" dirty="0"/>
              <a:t>Framing Error Detection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500" dirty="0"/>
              <a:t>Multi processor communication mode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500" dirty="0"/>
              <a:t>Double speed Asynchronous communication mode</a:t>
            </a:r>
          </a:p>
          <a:p>
            <a:endParaRPr lang="en-US" sz="3500" dirty="0"/>
          </a:p>
        </p:txBody>
      </p:sp>
    </p:spTree>
    <p:extLst>
      <p:ext uri="{BB962C8B-B14F-4D97-AF65-F5344CB8AC3E}">
        <p14:creationId xmlns:p14="http://schemas.microsoft.com/office/powerpoint/2010/main" val="2800476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982980" y="571500"/>
            <a:ext cx="1019556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b="1" dirty="0"/>
              <a:t>RC Car Components in the project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11480" y="2286000"/>
            <a:ext cx="85725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dirty="0"/>
              <a:t>2 Atmega32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dirty="0"/>
              <a:t>3 Bread board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dirty="0"/>
              <a:t>2 Motors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dirty="0"/>
              <a:t>1 Battery slot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dirty="0"/>
              <a:t>HC-05 Bluetooth module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dirty="0"/>
              <a:t>1 HC-SR04  Ultrasonic Module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dirty="0"/>
              <a:t>1 H-bridge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13194441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Slate">
    <a:dk1>
      <a:sysClr val="windowText" lastClr="000000"/>
    </a:dk1>
    <a:lt1>
      <a:sysClr val="window" lastClr="FFFFFF"/>
    </a:lt1>
    <a:dk2>
      <a:srgbClr val="212123"/>
    </a:dk2>
    <a:lt2>
      <a:srgbClr val="DADADA"/>
    </a:lt2>
    <a:accent1>
      <a:srgbClr val="BC451B"/>
    </a:accent1>
    <a:accent2>
      <a:srgbClr val="D3BA68"/>
    </a:accent2>
    <a:accent3>
      <a:srgbClr val="BB8640"/>
    </a:accent3>
    <a:accent4>
      <a:srgbClr val="AD9277"/>
    </a:accent4>
    <a:accent5>
      <a:srgbClr val="A55A43"/>
    </a:accent5>
    <a:accent6>
      <a:srgbClr val="AD9D7B"/>
    </a:accent6>
    <a:hlink>
      <a:srgbClr val="E98052"/>
    </a:hlink>
    <a:folHlink>
      <a:srgbClr val="F4B69B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3899</TotalTime>
  <Words>373</Words>
  <Application>Microsoft Office PowerPoint</Application>
  <PresentationFormat>Widescreen</PresentationFormat>
  <Paragraphs>90</Paragraphs>
  <Slides>21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Algerian</vt:lpstr>
      <vt:lpstr>Arial</vt:lpstr>
      <vt:lpstr>Arial Black</vt:lpstr>
      <vt:lpstr>Calibri</vt:lpstr>
      <vt:lpstr>Calisto MT</vt:lpstr>
      <vt:lpstr>Wingdings 2</vt:lpstr>
      <vt:lpstr>Slate</vt:lpstr>
      <vt:lpstr>RC car </vt:lpstr>
      <vt:lpstr>Introduction</vt:lpstr>
      <vt:lpstr>PowerPoint Presentation</vt:lpstr>
      <vt:lpstr>PowerPoint Presentation</vt:lpstr>
      <vt:lpstr>PowerPoint Presentation</vt:lpstr>
      <vt:lpstr>PIN CONFIGURATION</vt:lpstr>
      <vt:lpstr>PowerPoint Presentation</vt:lpstr>
      <vt:lpstr>USART PROTOCOL</vt:lpstr>
      <vt:lpstr>PowerPoint Presentation</vt:lpstr>
      <vt:lpstr>PowerPoint Presentation</vt:lpstr>
      <vt:lpstr>PowerPoint Presentation</vt:lpstr>
      <vt:lpstr>2.DC Motor start control </vt:lpstr>
      <vt:lpstr>PowerPoint Presentation</vt:lpstr>
      <vt:lpstr>4. DC Motor Direction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MOF</dc:creator>
  <cp:lastModifiedBy>Ammar Wael</cp:lastModifiedBy>
  <cp:revision>56</cp:revision>
  <dcterms:created xsi:type="dcterms:W3CDTF">2020-01-26T03:30:14Z</dcterms:created>
  <dcterms:modified xsi:type="dcterms:W3CDTF">2022-05-25T18:18:45Z</dcterms:modified>
</cp:coreProperties>
</file>